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0DA05-2490-4B40-8B81-CB37A0AE863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335CC-37BA-49CF-83D3-94B9B3C8B7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8780B4-3090-4B00-8CE0-664ABFDF8C42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D2862E-9C92-4EF0-9AC3-1EE7DF68D6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00768"/>
            <a:ext cx="257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  New books  1392 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1829761"/>
          </a:xfrm>
        </p:spPr>
        <p:txBody>
          <a:bodyPr/>
          <a:lstStyle/>
          <a:p>
            <a:pPr algn="ctr"/>
            <a:r>
              <a:rPr lang="fa-IR" dirty="0" smtClean="0"/>
              <a:t>کتابهای خریداری شده بهمن ماه 1392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 smtClean="0"/>
          </a:p>
        </p:txBody>
      </p:sp>
      <p:pic>
        <p:nvPicPr>
          <p:cNvPr id="23554" name="Picture 2" descr="http://news.qom-samacollege.ir/files/2013/09/instruction-book-publishing-with-messages-sama-publish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5845185" cy="371477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308278" y="4274114"/>
            <a:ext cx="2478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solidFill>
                  <a:srgbClr val="FF0000"/>
                </a:solidFill>
              </a:rPr>
              <a:t>تهیه و تنظیم  : فاطمه مستاجر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img2.imagesbn.com/p/9781118301159_p0_v1_s260x42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0" y="1866900"/>
            <a:ext cx="24765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42844" y="5917188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New books  1392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0034" y="571480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Esthetic soft tissue management of teeth and implants / André P.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Saadoun</a:t>
            </a:r>
            <a:r>
              <a:rPr lang="en-US" sz="2800" b="1" i="1" dirty="0" smtClean="0">
                <a:solidFill>
                  <a:srgbClr val="C00000"/>
                </a:solidFill>
              </a:rPr>
              <a:t>              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2013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6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l_fi" descr="http://s3.amazonaws.com/media.matthewsbooks.com/images/GROUP052/978032309633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876425"/>
            <a:ext cx="24384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img2.imagesbn.com/p/9781118301159_p0_v1_s260x420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1643050"/>
            <a:ext cx="302420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85720" y="5845750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New books  1392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0034" y="500042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</a:rPr>
              <a:t>Esthetic soft tissue management of teeth and implants / André P. </a:t>
            </a:r>
            <a:r>
              <a:rPr lang="en-US" sz="2800" b="1" i="1" dirty="0" err="1" smtClean="0">
                <a:solidFill>
                  <a:schemeClr val="accent4">
                    <a:lumMod val="75000"/>
                  </a:schemeClr>
                </a:solidFill>
              </a:rPr>
              <a:t>Saadoun</a:t>
            </a:r>
            <a:r>
              <a:rPr lang="fa-IR" sz="2800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accent4">
                    <a:lumMod val="75000"/>
                  </a:schemeClr>
                </a:solidFill>
              </a:rPr>
              <a:t>            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2013</a:t>
            </a:r>
            <a:endParaRPr lang="en-US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images.bookbyte.com/isbn.aspx?isbn=9780132845700&amp;width=26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3275" y="1890712"/>
            <a:ext cx="245745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7158" y="5988626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New books  1392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472" y="642918"/>
            <a:ext cx="8001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Primary preventive dentistry / [edited by] Norman O. Harris                            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2014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l_fi" descr="http://www.english-book-service.com/gfx/items/9/7/8/0/8/6/7/9780867155129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0900" y="1962150"/>
            <a:ext cx="23622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5720" y="5845750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rgbClr val="002060"/>
                </a:solidFill>
              </a:rPr>
              <a:t>New books  1392 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1472" y="500042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Oral and maxillofacial pathology / Robert E. Marx                                         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2012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l_fi" descr="http://cache2.bdcdn.net/assets/images/book/large/9780/3230/978032309177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28987" y="1971675"/>
            <a:ext cx="248602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57158" y="5845750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New books  1392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0034" y="500042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Contemporary oral and maxillofacial surgery / James R.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Hupp</a:t>
            </a:r>
            <a:r>
              <a:rPr lang="en-US" sz="2800" b="1" i="1" dirty="0" smtClean="0">
                <a:solidFill>
                  <a:srgbClr val="C00000"/>
                </a:solidFill>
              </a:rPr>
              <a:t>                           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2014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000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5720" y="5845750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rgbClr val="002060"/>
                </a:solidFill>
              </a:rPr>
              <a:t>New books  1392 </a:t>
            </a:r>
            <a:endParaRPr lang="en-US"/>
          </a:p>
        </p:txBody>
      </p:sp>
      <p:pic>
        <p:nvPicPr>
          <p:cNvPr id="18434" name="Picture 2" descr="http://a1.mzstatic.com/us/r30/Publication4/v4/0f/87/c1/0f87c197-f718-305d-5fa4-f8b3c8595ce5/Hilton-Summit_cvr.225x225-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643050"/>
            <a:ext cx="2643206" cy="321471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85720" y="571480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C00000"/>
                </a:solidFill>
              </a:rPr>
              <a:t>Fundamentals of Operative Dentistry /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Summitt’s</a:t>
            </a:r>
            <a:r>
              <a:rPr lang="en-US" sz="2800" b="1" i="1" dirty="0" smtClean="0">
                <a:solidFill>
                  <a:srgbClr val="C00000"/>
                </a:solidFill>
              </a:rPr>
              <a:t>                                    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</a:t>
            </a:r>
            <a:endParaRPr lang="en-US" sz="2800" dirty="0"/>
          </a:p>
        </p:txBody>
      </p:sp>
    </p:spTree>
  </p:cSld>
  <p:clrMapOvr>
    <a:masterClrMapping/>
  </p:clrMapOvr>
  <p:transition advClick="0" advTm="5000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l_fi" descr="http://img2.imagesbn.com/p/9781605479729_p0_v1_s260x42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8525" y="1957387"/>
            <a:ext cx="22669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2844" y="5845750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smtClean="0">
                <a:solidFill>
                  <a:srgbClr val="002060"/>
                </a:solidFill>
              </a:rPr>
              <a:t>New books  1392 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7158" y="500042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Atlas of regional and free flaps for head and neck reconstruction / Mark L.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Urken</a:t>
            </a:r>
            <a:r>
              <a:rPr lang="en-US" sz="2800" b="1" i="1" dirty="0" smtClean="0">
                <a:solidFill>
                  <a:srgbClr val="C00000"/>
                </a:solidFill>
              </a:rPr>
              <a:t>     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2012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000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img2.imagesbn.com/p/9781118275993_p0_v2_s260x42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3287" y="1924050"/>
            <a:ext cx="2257425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42844" y="5917188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New books  1392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4282" y="571480"/>
            <a:ext cx="87154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The orthodontic mini-implant clinical handbook / Richard R.J.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Cousley</a:t>
            </a:r>
            <a:r>
              <a:rPr lang="en-US" sz="2800" b="1" i="1" dirty="0" smtClean="0">
                <a:solidFill>
                  <a:srgbClr val="C00000"/>
                </a:solidFill>
              </a:rPr>
              <a:t>                         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2013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6000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l_fi" descr="http://img2.imagesbn.com/p/9780702037405_p0_v1_s260x42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5662" y="1957387"/>
            <a:ext cx="23526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14282" y="5917188"/>
            <a:ext cx="2222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New books  1392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158" y="357166"/>
            <a:ext cx="850112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C00000"/>
                </a:solidFill>
              </a:rPr>
              <a:t>Clinical problem solving in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periodontology</a:t>
            </a:r>
            <a:r>
              <a:rPr lang="en-US" sz="2800" b="1" i="1" dirty="0" smtClean="0">
                <a:solidFill>
                  <a:srgbClr val="C00000"/>
                </a:solidFill>
              </a:rPr>
              <a:t> &amp;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implantology</a:t>
            </a:r>
            <a:r>
              <a:rPr lang="en-US" sz="2800" b="1" i="1" dirty="0" smtClean="0">
                <a:solidFill>
                  <a:srgbClr val="C00000"/>
                </a:solidFill>
              </a:rPr>
              <a:t> / Francis J. Hughes           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2013</a:t>
            </a:r>
            <a:endParaRPr lang="en-US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 advClick="0" advTm="5000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153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کتابهای خریداری شده بهمن ماه 1392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 10</dc:creator>
  <cp:lastModifiedBy>user 10</cp:lastModifiedBy>
  <cp:revision>11</cp:revision>
  <dcterms:created xsi:type="dcterms:W3CDTF">2014-01-30T05:43:40Z</dcterms:created>
  <dcterms:modified xsi:type="dcterms:W3CDTF">2014-01-30T06:55:21Z</dcterms:modified>
</cp:coreProperties>
</file>